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74300"/>
  <p:notesSz cx="18288000" cy="10274300"/>
  <p:embeddedFontLst>
    <p:embeddedFont>
      <p:font typeface="GSFIAH+Now-Regular" panose="020B0604020202020204" charset="-18"/>
      <p:regular r:id="rId23"/>
    </p:embeddedFont>
    <p:embeddedFont>
      <p:font typeface="OIAWWW+Now-Regular" panose="020B0604020202020204" charset="-18"/>
      <p:regular r:id="rId24"/>
    </p:embeddedFont>
    <p:embeddedFont>
      <p:font typeface="RKJPJR+Raleway" panose="020B0604020202020204" charset="-18"/>
      <p:regular r:id="rId25"/>
    </p:embeddedFont>
    <p:embeddedFont>
      <p:font typeface="CNAGBP+Now-Regular" panose="020B0604020202020204" charset="-18"/>
      <p:regular r:id="rId26"/>
    </p:embeddedFont>
    <p:embeddedFont>
      <p:font typeface="CIEKSH+Raleway" panose="020B0604020202020204" charset="-18"/>
      <p:regular r:id="rId27"/>
    </p:embeddedFont>
    <p:embeddedFont>
      <p:font typeface="RBWWUE+Raleway" panose="020B0604020202020204" charset="-18"/>
      <p:regular r:id="rId28"/>
    </p:embeddedFont>
    <p:embeddedFont>
      <p:font typeface="FFJRVN+Raleway" panose="020B0604020202020204" charset="-1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QCEBAK+Now-Regular" panose="020B0604020202020204" charset="-18"/>
      <p:regular r:id="rId34"/>
    </p:embeddedFont>
  </p:embeddedFontLst>
  <p:custDataLst>
    <p:tags r:id="rId3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Holder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F6BC7-0156-4A1D-A13B-57FAF87F8C29}" type="datetime1">
              <a:rPr lang="en-US" altLang="sr-Latn-RS"/>
              <a:pPr>
                <a:defRPr/>
              </a:pPr>
              <a:t>4/11/2023</a:t>
            </a:fld>
            <a:endParaRPr lang="en-US" altLang="sr-Latn-R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DB0F-0151-47B5-B48D-A90A70D794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2328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r-Latn-RS" altLang="sr-Latn-RS" smtClean="0"/>
          </a:p>
        </p:txBody>
      </p:sp>
      <p:sp>
        <p:nvSpPr>
          <p:cNvPr id="102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r-Latn-RS" altLang="sr-Latn-RS" smtClean="0"/>
          </a:p>
        </p:txBody>
      </p:sp>
      <p:sp>
        <p:nvSpPr>
          <p:cNvPr id="1028" name="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buSzPct val="100000"/>
              <a:buFont typeface="Calibri" panose="020F0502020204030204" pitchFamily="34" charset="0"/>
              <a:buNone/>
              <a:defRPr smtClean="0">
                <a:cs typeface="+mn-cs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029" name="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buSzPct val="100000"/>
              <a:buFont typeface="Calibri" panose="020F0502020204030204" pitchFamily="34" charset="0"/>
              <a:buNone/>
              <a:defRPr smtClean="0">
                <a:cs typeface="+mn-cs"/>
              </a:defRPr>
            </a:lvl1pPr>
          </a:lstStyle>
          <a:p>
            <a:pPr>
              <a:defRPr/>
            </a:pPr>
            <a:fld id="{805A2420-FE1D-421A-90FC-8CB37379E84A}" type="datetime1">
              <a:rPr lang="en-US" altLang="sr-Latn-RS"/>
              <a:pPr>
                <a:defRPr/>
              </a:pPr>
              <a:t>4/11/2023</a:t>
            </a:fld>
            <a:endParaRPr lang="en-US" altLang="sr-Latn-R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>
            <a:lvl1pPr algn="r" eaLnBrk="0" fontAlgn="auto" hangingPunct="0">
              <a:buSzTx/>
              <a:buFontTx/>
              <a:buNone/>
              <a:def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/>
                <a:cs typeface="+mn-cs"/>
                <a:sym typeface="Wingdings"/>
              </a:defRPr>
            </a:lvl1pPr>
          </a:lstStyle>
          <a:p>
            <a:pPr>
              <a:defRPr/>
            </a:pPr>
            <a:fld id="{A8467D72-B35E-4D09-A36C-87C3089FB1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2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4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5.jpeg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17.jpe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8.jpe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6988"/>
            <a:ext cx="18288000" cy="10274301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028700" y="1023938"/>
            <a:ext cx="6607175" cy="24558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3007"/>
              </a:lnSpc>
              <a:defRPr/>
            </a:pPr>
            <a:r>
              <a:rPr sz="11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EICEA</a:t>
            </a:r>
          </a:p>
          <a:p>
            <a:pPr fontAlgn="auto">
              <a:lnSpc>
                <a:spcPts val="6053"/>
              </a:lnSpc>
              <a:defRPr/>
            </a:pPr>
            <a:r>
              <a:rPr sz="49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"made for the future"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2291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2988" y="846138"/>
            <a:ext cx="99552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CIEKSH+Raleway" charset="-18"/>
              </a:rPr>
              <a:t>OUR COSTUMERS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9115425" y="2720975"/>
            <a:ext cx="4906963" cy="1968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6519"/>
              </a:lnSpc>
              <a:defRPr/>
            </a:pPr>
            <a:r>
              <a:rPr sz="53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mostly parents</a:t>
            </a:r>
          </a:p>
          <a:p>
            <a:pPr fontAlgn="auto">
              <a:lnSpc>
                <a:spcPts val="6519"/>
              </a:lnSpc>
              <a:spcBef>
                <a:spcPts val="2162"/>
              </a:spcBef>
              <a:defRPr/>
            </a:pPr>
            <a:r>
              <a:rPr sz="53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athletes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9115425" y="4926013"/>
            <a:ext cx="4454525" cy="866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6519"/>
              </a:lnSpc>
              <a:defRPr/>
            </a:pPr>
            <a:r>
              <a:rPr sz="53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other people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4339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2738" y="796925"/>
            <a:ext cx="11430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RKJPJR+Raleway" charset="-18"/>
              </a:rPr>
              <a:t>COSTUMER PROFILE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004888" y="2417763"/>
            <a:ext cx="3846512" cy="681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056"/>
              </a:lnSpc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Costumer no. 1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2231688" y="2854325"/>
            <a:ext cx="3592512" cy="1527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74"/>
              </a:lnSpc>
              <a:defRPr/>
            </a:pP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CC4"/>
                </a:solidFill>
                <a:latin typeface="GSFIAH+Now-Regular"/>
                <a:cs typeface="GSFIAH+Now-Regular"/>
                <a:sym typeface="Wingdings"/>
              </a:rPr>
              <a:t>Costum</a:t>
            </a:r>
          </a:p>
          <a:p>
            <a:pPr marL="158204" fontAlgn="auto">
              <a:lnSpc>
                <a:spcPts val="4974"/>
              </a:lnSpc>
              <a:spcBef>
                <a:spcPts val="1725"/>
              </a:spcBef>
              <a:defRPr/>
            </a:pPr>
            <a:r>
              <a:rPr sz="41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name: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Jaden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270000" y="3275013"/>
            <a:ext cx="3317875" cy="1538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73669" fontAlgn="auto">
              <a:lnSpc>
                <a:spcPts val="5056"/>
              </a:lnSpc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name: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Holly</a:t>
            </a:r>
          </a:p>
          <a:p>
            <a:pPr fontAlgn="auto">
              <a:lnSpc>
                <a:spcPts val="5056"/>
              </a:lnSpc>
              <a:spcBef>
                <a:spcPts val="1643"/>
              </a:spcBef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job: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teacher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2552363" y="4568825"/>
            <a:ext cx="3108325" cy="669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74"/>
              </a:lnSpc>
              <a:defRPr/>
            </a:pPr>
            <a:r>
              <a:rPr sz="41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job: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student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1239838" y="4989513"/>
            <a:ext cx="3378200" cy="681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056"/>
              </a:lnSpc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hobby: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yoga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12095163" y="5426075"/>
            <a:ext cx="4024312" cy="1527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74"/>
              </a:lnSpc>
              <a:defRPr/>
            </a:pPr>
            <a:r>
              <a:rPr sz="41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hobby: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football</a:t>
            </a:r>
          </a:p>
          <a:p>
            <a:pPr marL="340072" fontAlgn="auto">
              <a:lnSpc>
                <a:spcPts val="4974"/>
              </a:lnSpc>
              <a:spcBef>
                <a:spcPts val="1725"/>
              </a:spcBef>
              <a:defRPr/>
            </a:pPr>
            <a:r>
              <a:rPr sz="4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sallary: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none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180975" y="5846763"/>
            <a:ext cx="5492750" cy="3252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582810" fontAlgn="auto">
              <a:lnSpc>
                <a:spcPts val="5056"/>
              </a:lnSpc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sallary: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average</a:t>
            </a:r>
          </a:p>
          <a:p>
            <a:pPr marL="179337" fontAlgn="auto">
              <a:lnSpc>
                <a:spcPts val="5056"/>
              </a:lnSpc>
              <a:spcBef>
                <a:spcPts val="1643"/>
              </a:spcBef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social class: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middle</a:t>
            </a:r>
          </a:p>
          <a:p>
            <a:pPr fontAlgn="auto">
              <a:lnSpc>
                <a:spcPts val="5056"/>
              </a:lnSpc>
              <a:spcBef>
                <a:spcPts val="1693"/>
              </a:spcBef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relationship: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married</a:t>
            </a:r>
          </a:p>
          <a:p>
            <a:pPr marL="1009501" fontAlgn="auto">
              <a:lnSpc>
                <a:spcPts val="5056"/>
              </a:lnSpc>
              <a:spcBef>
                <a:spcPts val="1643"/>
              </a:spcBef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family: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2 kids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9788525" y="7140575"/>
            <a:ext cx="8639175" cy="3241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792039" fontAlgn="auto">
              <a:lnSpc>
                <a:spcPts val="4974"/>
              </a:lnSpc>
              <a:defRPr/>
            </a:pPr>
            <a:r>
              <a:rPr sz="41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social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class: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middle</a:t>
            </a:r>
          </a:p>
          <a:p>
            <a:pPr marL="1995636" fontAlgn="auto">
              <a:lnSpc>
                <a:spcPts val="4974"/>
              </a:lnSpc>
              <a:spcBef>
                <a:spcPts val="1725"/>
              </a:spcBef>
              <a:defRPr/>
            </a:pPr>
            <a:r>
              <a:rPr sz="4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relationship: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none</a:t>
            </a:r>
          </a:p>
          <a:p>
            <a:pPr fontAlgn="auto">
              <a:lnSpc>
                <a:spcPts val="4974"/>
              </a:lnSpc>
              <a:spcBef>
                <a:spcPts val="1775"/>
              </a:spcBef>
              <a:defRPr/>
            </a:pPr>
            <a:r>
              <a:rPr sz="4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family: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parents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and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younger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sister</a:t>
            </a:r>
          </a:p>
          <a:p>
            <a:pPr marL="3003946" fontAlgn="auto">
              <a:lnSpc>
                <a:spcPts val="4974"/>
              </a:lnSpc>
              <a:spcBef>
                <a:spcPts val="1725"/>
              </a:spcBef>
              <a:defRPr/>
            </a:pPr>
            <a:r>
              <a:rPr sz="41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pet: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turtle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1736725" y="9275763"/>
            <a:ext cx="2382838" cy="681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056"/>
              </a:lnSpc>
              <a:defRPr/>
            </a:pP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pet: </a:t>
            </a:r>
            <a:r>
              <a:rPr sz="41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dog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5363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7713" y="1239838"/>
            <a:ext cx="12961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RKJPJR+Raleway" charset="-18"/>
              </a:rPr>
              <a:t>PROMOTION METHODS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2098675" y="4783138"/>
            <a:ext cx="3495675" cy="806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6049"/>
              </a:lnSpc>
              <a:defRPr/>
            </a:pPr>
            <a:r>
              <a:rPr sz="49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bildboards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2098675" y="5983288"/>
            <a:ext cx="7599363" cy="1958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6049"/>
              </a:lnSpc>
              <a:defRPr/>
            </a:pPr>
            <a:r>
              <a:rPr sz="49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kids education at school</a:t>
            </a:r>
          </a:p>
          <a:p>
            <a:pPr fontAlgn="auto">
              <a:lnSpc>
                <a:spcPts val="6049"/>
              </a:lnSpc>
              <a:spcBef>
                <a:spcPts val="3075"/>
              </a:spcBef>
              <a:defRPr/>
            </a:pPr>
            <a:r>
              <a:rPr sz="49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flyers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571500" y="1030288"/>
            <a:ext cx="13438188" cy="332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575"/>
              </a:lnSpc>
              <a:defRPr/>
            </a:pPr>
            <a:r>
              <a:rPr sz="9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KJPJR+Raleway"/>
                <a:cs typeface="RKJPJR+Raleway"/>
                <a:sym typeface="Wingdings"/>
              </a:rPr>
              <a:t>MARKET RESEARCH</a:t>
            </a:r>
          </a:p>
          <a:p>
            <a:pPr marL="704779" fontAlgn="auto">
              <a:lnSpc>
                <a:spcPts val="5823"/>
              </a:lnSpc>
              <a:spcBef>
                <a:spcPts val="1773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size</a:t>
            </a:r>
            <a:r>
              <a:rPr sz="475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of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market: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Ireland(shipping </a:t>
            </a: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worldwide</a:t>
            </a:r>
          </a:p>
          <a:p>
            <a:pPr marL="704779" fontAlgn="auto">
              <a:lnSpc>
                <a:spcPts val="5823"/>
              </a:lnSpc>
              <a:spcBef>
                <a:spcPts val="1901"/>
              </a:spcBef>
              <a:defRPr/>
            </a:pP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soon)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276350" y="4560888"/>
            <a:ext cx="13662025" cy="1758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23"/>
              </a:lnSpc>
              <a:defRPr/>
            </a:pPr>
            <a:r>
              <a:rPr sz="475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industry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revenue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yearly: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between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70.000,00€</a:t>
            </a:r>
          </a:p>
          <a:p>
            <a:pPr fontAlgn="auto">
              <a:lnSpc>
                <a:spcPts val="5823"/>
              </a:lnSpc>
              <a:spcBef>
                <a:spcPts val="1901"/>
              </a:spcBef>
              <a:defRPr/>
            </a:pPr>
            <a:r>
              <a:rPr sz="475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and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100.000,00€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276350" y="6523038"/>
            <a:ext cx="7546975" cy="777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23"/>
              </a:lnSpc>
              <a:defRPr/>
            </a:pPr>
            <a:r>
              <a:rPr sz="475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number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of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competitors: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3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276350" y="7504113"/>
            <a:ext cx="9348788" cy="777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23"/>
              </a:lnSpc>
              <a:defRPr/>
            </a:pPr>
            <a:r>
              <a:rPr sz="475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prices: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between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25€</a:t>
            </a:r>
            <a:r>
              <a:rPr sz="475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and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75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GSFIAH+Now-Regular"/>
                <a:cs typeface="GSFIAH+Now-Regular"/>
                <a:sym typeface="Wingdings"/>
              </a:rPr>
              <a:t>150€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7411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30663" y="620713"/>
            <a:ext cx="10656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RKJPJR+Raleway" charset="-18"/>
              </a:rPr>
              <a:t>KEY COMPETITORS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3436938" y="2528888"/>
            <a:ext cx="1754187" cy="723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395"/>
              </a:lnSpc>
              <a:defRPr/>
            </a:pPr>
            <a:r>
              <a:rPr sz="4400" spc="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972BF"/>
                </a:solidFill>
                <a:latin typeface="GSFIAH+Now-Regular"/>
                <a:cs typeface="GSFIAH+Now-Regular"/>
                <a:sym typeface="Wingdings"/>
              </a:rPr>
              <a:t>EQUA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2912725" y="2530475"/>
            <a:ext cx="1479550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1"/>
              </a:lnSpc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GSFIAH+Now-Regular"/>
                <a:cs typeface="GSFIAH+Now-Regular"/>
                <a:sym typeface="Wingdings"/>
              </a:rPr>
              <a:t>SISTE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0972800" y="3416300"/>
            <a:ext cx="3349625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1"/>
              </a:lnSpc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+</a:t>
            </a:r>
            <a:r>
              <a:rPr sz="4250" spc="-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helping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th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6794163" y="3416300"/>
            <a:ext cx="374650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1"/>
              </a:lnSpc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s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377825" y="3455988"/>
            <a:ext cx="7872413" cy="2574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395"/>
              </a:lnSpc>
              <a:defRPr/>
            </a:pP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+</a:t>
            </a:r>
            <a:r>
              <a:rPr sz="44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bottles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for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coffee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and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tea</a:t>
            </a:r>
          </a:p>
          <a:p>
            <a:pPr marL="596967" fontAlgn="auto">
              <a:lnSpc>
                <a:spcPts val="5395"/>
              </a:lnSpc>
              <a:spcBef>
                <a:spcPts val="1895"/>
              </a:spcBef>
              <a:defRPr/>
            </a:pP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keep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them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warm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and</a:t>
            </a:r>
          </a:p>
          <a:p>
            <a:pPr marL="2369044" fontAlgn="auto">
              <a:lnSpc>
                <a:spcPts val="5395"/>
              </a:lnSpc>
              <a:spcBef>
                <a:spcPts val="1895"/>
              </a:spcBef>
              <a:defRPr/>
            </a:pP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single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cups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10679113" y="4302125"/>
            <a:ext cx="6783387" cy="4237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58501" fontAlgn="auto">
              <a:lnSpc>
                <a:spcPts val="5161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people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with lunch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boxes</a:t>
            </a:r>
          </a:p>
          <a:p>
            <a:pPr marL="162073" fontAlgn="auto">
              <a:lnSpc>
                <a:spcPts val="5161"/>
              </a:lnSpc>
              <a:spcBef>
                <a:spcPts val="1763"/>
              </a:spcBef>
              <a:defRPr/>
            </a:pP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and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they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clean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beaches</a:t>
            </a:r>
          </a:p>
          <a:p>
            <a:pPr fontAlgn="auto">
              <a:lnSpc>
                <a:spcPts val="5161"/>
              </a:lnSpc>
              <a:spcBef>
                <a:spcPts val="1813"/>
              </a:spcBef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-</a:t>
            </a:r>
            <a:r>
              <a:rPr sz="425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poor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quality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containers:</a:t>
            </a:r>
          </a:p>
          <a:p>
            <a:pPr marL="208508" fontAlgn="auto">
              <a:lnSpc>
                <a:spcPts val="5161"/>
              </a:lnSpc>
              <a:spcBef>
                <a:spcPts val="1813"/>
              </a:spcBef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hard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to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open,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leaks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and</a:t>
            </a:r>
          </a:p>
          <a:p>
            <a:pPr marL="1963638" fontAlgn="auto">
              <a:lnSpc>
                <a:spcPts val="5161"/>
              </a:lnSpc>
              <a:spcBef>
                <a:spcPts val="1813"/>
              </a:spcBef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lugs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break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969963" y="6234113"/>
            <a:ext cx="6689725" cy="1649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395"/>
              </a:lnSpc>
              <a:defRPr/>
            </a:pP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-</a:t>
            </a:r>
            <a:r>
              <a:rPr sz="4400" spc="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not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good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plasatic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and</a:t>
            </a:r>
          </a:p>
          <a:p>
            <a:pPr marL="1389967" fontAlgn="auto">
              <a:lnSpc>
                <a:spcPts val="5395"/>
              </a:lnSpc>
              <a:spcBef>
                <a:spcPts val="1895"/>
              </a:spcBef>
              <a:defRPr/>
            </a:pP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easy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GSFIAH+Now-Regular"/>
                <a:cs typeface="GSFIAH+Now-Regular"/>
                <a:sym typeface="Wingdings"/>
              </a:rPr>
              <a:t> break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954088" y="546100"/>
            <a:ext cx="12258675" cy="32115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3852478" fontAlgn="auto">
              <a:lnSpc>
                <a:spcPts val="10575"/>
              </a:lnSpc>
              <a:defRPr/>
            </a:pPr>
            <a:r>
              <a:rPr sz="9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SUPPLY CHAIN</a:t>
            </a:r>
          </a:p>
          <a:p>
            <a:pPr fontAlgn="auto">
              <a:lnSpc>
                <a:spcPts val="5395"/>
              </a:lnSpc>
              <a:spcBef>
                <a:spcPts val="1741"/>
              </a:spcBef>
              <a:defRPr/>
            </a:pP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divers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dive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out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plastic from</a:t>
            </a:r>
            <a:r>
              <a:rPr sz="44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sea</a:t>
            </a:r>
          </a:p>
          <a:p>
            <a:pPr fontAlgn="auto">
              <a:lnSpc>
                <a:spcPts val="5395"/>
              </a:lnSpc>
              <a:spcBef>
                <a:spcPts val="1879"/>
              </a:spcBef>
              <a:defRPr/>
            </a:pP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trucks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deliver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plastic 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factory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955675" y="3957638"/>
            <a:ext cx="16603663" cy="3495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69068" fontAlgn="auto">
              <a:lnSpc>
                <a:spcPts val="5395"/>
              </a:lnSpc>
              <a:defRPr/>
            </a:pP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after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we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seperate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plastic,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useable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plastic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are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being</a:t>
            </a:r>
          </a:p>
          <a:p>
            <a:pPr fontAlgn="auto">
              <a:lnSpc>
                <a:spcPts val="5395"/>
              </a:lnSpc>
              <a:spcBef>
                <a:spcPts val="1879"/>
              </a:spcBef>
              <a:defRPr/>
            </a:pP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cleaned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before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whole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production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process</a:t>
            </a:r>
          </a:p>
          <a:p>
            <a:pPr marL="169068" fontAlgn="auto">
              <a:lnSpc>
                <a:spcPts val="5395"/>
              </a:lnSpc>
              <a:spcBef>
                <a:spcPts val="1829"/>
              </a:spcBef>
              <a:defRPr/>
            </a:pP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after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that,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they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are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being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cleaned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again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and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then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they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are</a:t>
            </a:r>
          </a:p>
          <a:p>
            <a:pPr fontAlgn="auto">
              <a:lnSpc>
                <a:spcPts val="5395"/>
              </a:lnSpc>
              <a:spcBef>
                <a:spcPts val="1879"/>
              </a:spcBef>
              <a:defRPr/>
            </a:pP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going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be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delivered 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warehouse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955675" y="7653338"/>
            <a:ext cx="15690850" cy="1647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395"/>
              </a:lnSpc>
              <a:defRPr/>
            </a:pP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in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 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warehouse,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they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are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waiting 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be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delivered </a:t>
            </a:r>
            <a:r>
              <a:rPr sz="4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to</a:t>
            </a: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4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the</a:t>
            </a:r>
          </a:p>
          <a:p>
            <a:pPr fontAlgn="auto">
              <a:lnSpc>
                <a:spcPts val="5395"/>
              </a:lnSpc>
              <a:spcBef>
                <a:spcPts val="1879"/>
              </a:spcBef>
              <a:defRPr/>
            </a:pPr>
            <a:r>
              <a:rPr sz="4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customer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796925" y="436563"/>
            <a:ext cx="17003713" cy="1412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822"/>
              </a:lnSpc>
              <a:defRPr/>
            </a:pPr>
            <a:r>
              <a:rPr sz="9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E83B7"/>
                </a:solidFill>
                <a:latin typeface="RBWWUE+Raleway"/>
                <a:cs typeface="RBWWUE+Raleway"/>
                <a:sym typeface="Wingdings"/>
              </a:rPr>
              <a:t>S</a:t>
            </a:r>
            <a:r>
              <a:rPr sz="9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TRENGHT</a:t>
            </a:r>
            <a:r>
              <a:rPr sz="9200" spc="1880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 </a:t>
            </a:r>
            <a:r>
              <a:rPr sz="92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E83B7"/>
                </a:solidFill>
                <a:latin typeface="RBWWUE+Raleway"/>
                <a:cs typeface="RBWWUE+Raleway"/>
                <a:sym typeface="Wingdings"/>
              </a:rPr>
              <a:t>W</a:t>
            </a:r>
            <a:r>
              <a:rPr sz="9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EAKNESSES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0339388" y="2170113"/>
            <a:ext cx="3819525" cy="693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high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expenses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900238" y="2360613"/>
            <a:ext cx="3857625" cy="693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good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location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0339388" y="3060700"/>
            <a:ext cx="6761162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low</a:t>
            </a:r>
            <a:r>
              <a:rPr sz="425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number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of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own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stores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insufficient advertising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900238" y="3251200"/>
            <a:ext cx="5208587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modern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technology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1900238" y="4143375"/>
            <a:ext cx="6610350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enviromentally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conscious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8278813" y="4799013"/>
            <a:ext cx="1762125" cy="706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262"/>
              </a:lnSpc>
              <a:defRPr/>
            </a:pPr>
            <a:r>
              <a:rPr sz="45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EICEA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1709738" y="5807075"/>
            <a:ext cx="2557462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inovation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10591800" y="5807075"/>
            <a:ext cx="4318000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changing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needs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1709738" y="6699250"/>
            <a:ext cx="6134100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shipping worldwide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expand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our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assortment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10591800" y="6699250"/>
            <a:ext cx="5988050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inflation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and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deflation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high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competition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63500" y="8594725"/>
            <a:ext cx="15955963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146"/>
              </a:lnSpc>
              <a:defRPr/>
            </a:pP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E83B7"/>
                </a:solidFill>
                <a:latin typeface="RBWWUE+Raleway"/>
                <a:cs typeface="RBWWUE+Raleway"/>
                <a:sym typeface="Wingdings"/>
              </a:rPr>
              <a:t>O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PPORTUNITIES</a:t>
            </a:r>
            <a:r>
              <a:rPr sz="8650" spc="15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 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E83B7"/>
                </a:solidFill>
                <a:latin typeface="RBWWUE+Raleway"/>
                <a:cs typeface="RBWWUE+Raleway"/>
                <a:sym typeface="Wingdings"/>
              </a:rPr>
              <a:t>T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HREATS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796925" y="436563"/>
            <a:ext cx="17003713" cy="1412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822"/>
              </a:lnSpc>
              <a:defRPr/>
            </a:pPr>
            <a:r>
              <a:rPr sz="9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RBWWUE+Raleway"/>
                <a:cs typeface="RBWWUE+Raleway"/>
                <a:sym typeface="Wingdings"/>
              </a:rPr>
              <a:t>S</a:t>
            </a:r>
            <a:r>
              <a:rPr sz="9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TRENGHT</a:t>
            </a:r>
            <a:r>
              <a:rPr sz="9200" spc="1880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 </a:t>
            </a:r>
            <a:r>
              <a:rPr sz="92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RBWWUE+Raleway"/>
                <a:cs typeface="RBWWUE+Raleway"/>
                <a:sym typeface="Wingdings"/>
              </a:rPr>
              <a:t>W</a:t>
            </a:r>
            <a:r>
              <a:rPr sz="9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EAKNESSES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0615613" y="1660525"/>
            <a:ext cx="5005387" cy="663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27"/>
              </a:lnSpc>
              <a:defRPr/>
            </a:pPr>
            <a:r>
              <a:rPr sz="4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poor quality of new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900238" y="2360613"/>
            <a:ext cx="6635750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helping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homeless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people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quality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0615613" y="2511425"/>
            <a:ext cx="2328862" cy="663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27"/>
              </a:lnSpc>
              <a:defRPr/>
            </a:pPr>
            <a:r>
              <a:rPr sz="4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produtcs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0615613" y="3362325"/>
            <a:ext cx="3652837" cy="151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4927"/>
              </a:lnSpc>
              <a:defRPr/>
            </a:pPr>
            <a:r>
              <a:rPr sz="4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not 100% eco</a:t>
            </a:r>
          </a:p>
          <a:p>
            <a:pPr fontAlgn="auto">
              <a:lnSpc>
                <a:spcPts val="4927"/>
              </a:lnSpc>
              <a:spcBef>
                <a:spcPts val="1773"/>
              </a:spcBef>
              <a:defRPr/>
            </a:pPr>
            <a:r>
              <a:rPr sz="4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high expenses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1900238" y="4143375"/>
            <a:ext cx="4352925" cy="693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recycled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plastic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7902575" y="4797425"/>
            <a:ext cx="2562225" cy="706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262"/>
              </a:lnSpc>
              <a:defRPr/>
            </a:pPr>
            <a:r>
              <a:rPr sz="45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SISTEMA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1489075" y="5678488"/>
            <a:ext cx="3370263" cy="693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good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image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10591800" y="5868988"/>
            <a:ext cx="3265488" cy="693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competitors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1489075" y="6569075"/>
            <a:ext cx="5611813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marketing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expansion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assortment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extension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10591800" y="6759575"/>
            <a:ext cx="6049963" cy="158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60"/>
              </a:lnSpc>
              <a:defRPr/>
            </a:pPr>
            <a:r>
              <a:rPr sz="42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changing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needs</a:t>
            </a:r>
          </a:p>
          <a:p>
            <a:pPr fontAlgn="auto">
              <a:lnSpc>
                <a:spcPts val="5160"/>
              </a:lnSpc>
              <a:spcBef>
                <a:spcPts val="1807"/>
              </a:spcBef>
              <a:defRPr/>
            </a:pP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demographic</a:t>
            </a:r>
            <a:r>
              <a:rPr sz="4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 </a:t>
            </a:r>
            <a:r>
              <a:rPr sz="42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changes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63500" y="8594725"/>
            <a:ext cx="15955963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146"/>
              </a:lnSpc>
              <a:defRPr/>
            </a:pP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RBWWUE+Raleway"/>
                <a:cs typeface="RBWWUE+Raleway"/>
                <a:sym typeface="Wingdings"/>
              </a:rPr>
              <a:t>O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PPORTUNITIES</a:t>
            </a:r>
            <a:r>
              <a:rPr sz="8650" spc="154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 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BBB01"/>
                </a:solidFill>
                <a:latin typeface="RBWWUE+Raleway"/>
                <a:cs typeface="RBWWUE+Raleway"/>
                <a:sym typeface="Wingdings"/>
              </a:rPr>
              <a:t>T</a:t>
            </a:r>
            <a:r>
              <a:rPr sz="8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HREATS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1507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963" y="1030288"/>
            <a:ext cx="6032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RBWWUE+Raleway" charset="-18"/>
              </a:rPr>
              <a:t>OUR GOAL</a:t>
            </a:r>
          </a:p>
        </p:txBody>
      </p:sp>
      <p:sp>
        <p:nvSpPr>
          <p:cNvPr id="21508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0238" y="2976563"/>
            <a:ext cx="1217136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688"/>
              </a:lnSpc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clean the nature</a:t>
            </a:r>
          </a:p>
          <a:p>
            <a:pPr eaLnBrk="1" hangingPunct="1">
              <a:lnSpc>
                <a:spcPts val="6688"/>
              </a:lnSpc>
              <a:spcBef>
                <a:spcPts val="2300"/>
              </a:spcBef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make people aware how important</a:t>
            </a:r>
          </a:p>
          <a:p>
            <a:pPr eaLnBrk="1" hangingPunct="1">
              <a:lnSpc>
                <a:spcPts val="6688"/>
              </a:lnSpc>
              <a:spcBef>
                <a:spcPts val="2350"/>
              </a:spcBef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the environment is</a:t>
            </a:r>
          </a:p>
          <a:p>
            <a:pPr eaLnBrk="1" hangingPunct="1">
              <a:lnSpc>
                <a:spcPts val="6688"/>
              </a:lnSpc>
              <a:spcBef>
                <a:spcPts val="2350"/>
              </a:spcBef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eudcate kids</a:t>
            </a:r>
          </a:p>
        </p:txBody>
      </p:sp>
      <p:sp>
        <p:nvSpPr>
          <p:cNvPr id="21509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0238" y="7575550"/>
            <a:ext cx="26606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688"/>
              </a:lnSpc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recycle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30175" y="1074738"/>
            <a:ext cx="3114675" cy="1268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9682"/>
              </a:lnSpc>
              <a:defRPr/>
            </a:pPr>
            <a:r>
              <a:rPr sz="82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EICEA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725488" y="3073400"/>
            <a:ext cx="6618287" cy="1517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656"/>
              </a:lnSpc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ecological sustainable</a:t>
            </a:r>
          </a:p>
          <a:p>
            <a:pPr fontAlgn="auto">
              <a:lnSpc>
                <a:spcPts val="5656"/>
              </a:lnSpc>
              <a:spcBef>
                <a:spcPts val="284"/>
              </a:spcBef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produtcs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725488" y="5175250"/>
            <a:ext cx="6870700" cy="1517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656"/>
              </a:lnSpc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in our team </a:t>
            </a:r>
            <a:r>
              <a:rPr sz="46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we</a:t>
            </a: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 have 25</a:t>
            </a:r>
          </a:p>
          <a:p>
            <a:pPr fontAlgn="auto">
              <a:lnSpc>
                <a:spcPts val="5656"/>
              </a:lnSpc>
              <a:spcBef>
                <a:spcPts val="284"/>
              </a:spcBef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employees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1596688" y="6618288"/>
            <a:ext cx="6370637" cy="777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30"/>
              </a:lnSpc>
              <a:defRPr/>
            </a:pPr>
            <a:r>
              <a:rPr sz="4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"made</a:t>
            </a: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 </a:t>
            </a:r>
            <a:r>
              <a:rPr sz="4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for</a:t>
            </a: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 </a:t>
            </a:r>
            <a:r>
              <a:rPr sz="4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the future"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725488" y="7275513"/>
            <a:ext cx="8920162" cy="1517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656"/>
              </a:lnSpc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for our produtcs </a:t>
            </a:r>
            <a:r>
              <a:rPr sz="46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we</a:t>
            </a: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 use plastic</a:t>
            </a:r>
          </a:p>
          <a:p>
            <a:pPr fontAlgn="auto">
              <a:lnSpc>
                <a:spcPts val="5656"/>
              </a:lnSpc>
              <a:spcBef>
                <a:spcPts val="284"/>
              </a:spcBef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which divers found in the sea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725488" y="9377363"/>
            <a:ext cx="8535987" cy="755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656"/>
              </a:lnSpc>
              <a:defRPr/>
            </a:pPr>
            <a:r>
              <a:rPr sz="46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ecologically aware company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379913" y="1217613"/>
            <a:ext cx="8291512" cy="2463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575"/>
              </a:lnSpc>
              <a:defRPr/>
            </a:pPr>
            <a:r>
              <a:rPr sz="9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RBWWUE+Raleway"/>
                <a:cs typeface="RBWWUE+Raleway"/>
                <a:sym typeface="Wingdings"/>
              </a:rPr>
              <a:t>OUR MESSAGE</a:t>
            </a:r>
          </a:p>
          <a:p>
            <a:pPr marL="774126" fontAlgn="auto">
              <a:lnSpc>
                <a:spcPts val="6695"/>
              </a:lnSpc>
              <a:spcBef>
                <a:spcPts val="1825"/>
              </a:spcBef>
              <a:defRPr/>
            </a:pPr>
            <a:r>
              <a:rPr sz="55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QCEBAK+Now-Regular"/>
                <a:cs typeface="QCEBAK+Now-Regular"/>
                <a:sym typeface="Wingdings"/>
              </a:rPr>
              <a:t>think eco</a:t>
            </a:r>
          </a:p>
        </p:txBody>
      </p:sp>
      <p:sp>
        <p:nvSpPr>
          <p:cNvPr id="22532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4613" y="3941763"/>
            <a:ext cx="73755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688"/>
              </a:lnSpc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clean nature and sea</a:t>
            </a:r>
          </a:p>
          <a:p>
            <a:pPr eaLnBrk="1" hangingPunct="1">
              <a:lnSpc>
                <a:spcPts val="6688"/>
              </a:lnSpc>
              <a:spcBef>
                <a:spcPts val="2300"/>
              </a:spcBef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think about future</a:t>
            </a:r>
          </a:p>
          <a:p>
            <a:pPr eaLnBrk="1" hangingPunct="1">
              <a:lnSpc>
                <a:spcPts val="6688"/>
              </a:lnSpc>
              <a:spcBef>
                <a:spcPts val="2350"/>
              </a:spcBef>
            </a:pPr>
            <a:r>
              <a:rPr lang="ru-RU" altLang="sr-Latn-RS" sz="5500">
                <a:solidFill>
                  <a:srgbClr val="404040"/>
                </a:solidFill>
                <a:latin typeface="QCEBAK+Now-Regular" charset="-18"/>
              </a:rPr>
              <a:t>care about others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3555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" y="584200"/>
            <a:ext cx="129238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RKJPJR+Raleway" charset="-18"/>
              </a:rPr>
              <a:t>THANK YOU FOR YOUR</a:t>
            </a:r>
          </a:p>
          <a:p>
            <a:pPr eaLnBrk="1" hangingPunct="1">
              <a:lnSpc>
                <a:spcPts val="10575"/>
              </a:lnSpc>
              <a:spcBef>
                <a:spcPts val="200"/>
              </a:spcBef>
            </a:pPr>
            <a:r>
              <a:rPr lang="ru-RU" altLang="sr-Latn-RS" sz="9000">
                <a:solidFill>
                  <a:srgbClr val="404040"/>
                </a:solidFill>
                <a:latin typeface="RKJPJR+Raleway" charset="-18"/>
              </a:rPr>
              <a:t>ATTENTION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8821738" y="592138"/>
            <a:ext cx="5813425" cy="1347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312"/>
              </a:lnSpc>
              <a:defRPr/>
            </a:pPr>
            <a:r>
              <a:rPr sz="8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ABOUT</a:t>
            </a:r>
            <a:r>
              <a:rPr sz="8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 </a:t>
            </a:r>
            <a:r>
              <a:rPr sz="8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US</a:t>
            </a:r>
          </a:p>
        </p:txBody>
      </p:sp>
      <p:sp>
        <p:nvSpPr>
          <p:cNvPr id="5124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67813" y="2181225"/>
            <a:ext cx="3217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est. 2022.</a:t>
            </a:r>
          </a:p>
        </p:txBody>
      </p:sp>
      <p:sp>
        <p:nvSpPr>
          <p:cNvPr id="5125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67813" y="3181350"/>
            <a:ext cx="53879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Sandyford Rd., D</a:t>
            </a:r>
          </a:p>
          <a:p>
            <a:pPr eaLnBrk="1" hangingPunct="1">
              <a:lnSpc>
                <a:spcPts val="6238"/>
              </a:lnSpc>
              <a:spcBef>
                <a:spcPts val="1675"/>
              </a:spcBef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Dublin 16</a:t>
            </a:r>
          </a:p>
        </p:txBody>
      </p:sp>
      <p:sp>
        <p:nvSpPr>
          <p:cNvPr id="5126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67813" y="5181600"/>
            <a:ext cx="7975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working hours: 11-19</a:t>
            </a:r>
          </a:p>
          <a:p>
            <a:pPr eaLnBrk="1" hangingPunct="1">
              <a:lnSpc>
                <a:spcPts val="6238"/>
              </a:lnSpc>
              <a:spcBef>
                <a:spcPts val="1675"/>
              </a:spcBef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soon shipping worldwide</a:t>
            </a:r>
          </a:p>
          <a:p>
            <a:pPr eaLnBrk="1" hangingPunct="1">
              <a:lnSpc>
                <a:spcPts val="6238"/>
              </a:lnSpc>
              <a:spcBef>
                <a:spcPts val="1675"/>
              </a:spcBef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find us on: Instagram,</a:t>
            </a:r>
          </a:p>
          <a:p>
            <a:pPr eaLnBrk="1" hangingPunct="1">
              <a:lnSpc>
                <a:spcPts val="6238"/>
              </a:lnSpc>
              <a:spcBef>
                <a:spcPts val="1675"/>
              </a:spcBef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Facebook and Tik tok</a:t>
            </a:r>
          </a:p>
          <a:p>
            <a:pPr eaLnBrk="1" hangingPunct="1">
              <a:lnSpc>
                <a:spcPts val="6238"/>
              </a:lnSpc>
              <a:spcBef>
                <a:spcPts val="1625"/>
              </a:spcBef>
            </a:pPr>
            <a:r>
              <a:rPr lang="ru-RU" altLang="sr-Latn-RS" sz="5100">
                <a:solidFill>
                  <a:srgbClr val="404040"/>
                </a:solidFill>
                <a:latin typeface="OIAWWW+Now-Regular" charset="-18"/>
              </a:rPr>
              <a:t>eiceadoo@gmail.com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028700" y="1028700"/>
            <a:ext cx="7429500" cy="1347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312"/>
              </a:lnSpc>
              <a:defRPr/>
            </a:pPr>
            <a:r>
              <a:rPr sz="8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OUR</a:t>
            </a:r>
            <a:r>
              <a:rPr sz="8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 MISSION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028700" y="3087688"/>
            <a:ext cx="10402888" cy="23288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05"/>
              </a:lnSpc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is to clean the sea and provide our</a:t>
            </a:r>
          </a:p>
          <a:p>
            <a:pPr fontAlgn="auto">
              <a:lnSpc>
                <a:spcPts val="5805"/>
              </a:lnSpc>
              <a:spcBef>
                <a:spcPts val="313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costumers with quality and</a:t>
            </a:r>
          </a:p>
          <a:p>
            <a:pPr fontAlgn="auto">
              <a:lnSpc>
                <a:spcPts val="5805"/>
              </a:lnSpc>
              <a:spcBef>
                <a:spcPts val="313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enviromental friendly products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028700" y="2701925"/>
            <a:ext cx="7375525" cy="46497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8791" fontAlgn="auto">
              <a:lnSpc>
                <a:spcPts val="10575"/>
              </a:lnSpc>
              <a:defRPr/>
            </a:pPr>
            <a:r>
              <a:rPr sz="9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FFJRVN+Raleway"/>
                <a:cs typeface="FFJRVN+Raleway"/>
                <a:sym typeface="Wingdings"/>
              </a:rPr>
              <a:t>OUR VISION</a:t>
            </a:r>
          </a:p>
          <a:p>
            <a:pPr fontAlgn="auto">
              <a:lnSpc>
                <a:spcPts val="5839"/>
              </a:lnSpc>
              <a:spcBef>
                <a:spcPts val="1490"/>
              </a:spcBef>
              <a:defRPr/>
            </a:pP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is to inspire costumers to</a:t>
            </a:r>
          </a:p>
          <a:p>
            <a:pPr fontAlgn="auto">
              <a:lnSpc>
                <a:spcPts val="5839"/>
              </a:lnSpc>
              <a:spcBef>
                <a:spcPts val="315"/>
              </a:spcBef>
              <a:defRPr/>
            </a:pP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help people and the</a:t>
            </a:r>
          </a:p>
          <a:p>
            <a:pPr fontAlgn="auto">
              <a:lnSpc>
                <a:spcPts val="5839"/>
              </a:lnSpc>
              <a:spcBef>
                <a:spcPts val="365"/>
              </a:spcBef>
              <a:defRPr/>
            </a:pP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enviromental friendly</a:t>
            </a:r>
          </a:p>
          <a:p>
            <a:pPr fontAlgn="auto">
              <a:lnSpc>
                <a:spcPts val="5839"/>
              </a:lnSpc>
              <a:spcBef>
                <a:spcPts val="315"/>
              </a:spcBef>
              <a:defRPr/>
            </a:pPr>
            <a:r>
              <a:rPr sz="4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OIAWWW+Now-Regular"/>
                <a:cs typeface="OIAWWW+Now-Regular"/>
                <a:sym typeface="Wingdings"/>
              </a:rPr>
              <a:t>products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930650" y="1179513"/>
            <a:ext cx="10394950" cy="1347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10309"/>
              </a:lnSpc>
              <a:defRPr/>
            </a:pPr>
            <a:r>
              <a:rPr sz="88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IEKSH+Raleway"/>
                <a:cs typeface="CIEKSH+Raleway"/>
                <a:sym typeface="Wingdings"/>
              </a:rPr>
              <a:t>OUR</a:t>
            </a:r>
            <a:r>
              <a:rPr sz="8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IEKSH+Raleway"/>
                <a:cs typeface="CIEKSH+Raleway"/>
                <a:sym typeface="Wingdings"/>
              </a:rPr>
              <a:t> </a:t>
            </a:r>
            <a:r>
              <a:rPr sz="8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IEKSH+Raleway"/>
                <a:cs typeface="CIEKSH+Raleway"/>
                <a:sym typeface="Wingdings"/>
              </a:rPr>
              <a:t>ASSORTMENT</a:t>
            </a:r>
          </a:p>
        </p:txBody>
      </p:sp>
      <p:sp>
        <p:nvSpPr>
          <p:cNvPr id="8196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5813" y="3419475"/>
            <a:ext cx="23431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325"/>
              </a:lnSpc>
            </a:pPr>
            <a:r>
              <a:rPr lang="ru-RU" altLang="sr-Latn-RS" sz="5200">
                <a:solidFill>
                  <a:srgbClr val="404040"/>
                </a:solidFill>
                <a:latin typeface="CNAGBP+Now-Regular" charset="-18"/>
              </a:rPr>
              <a:t>bottles</a:t>
            </a:r>
          </a:p>
        </p:txBody>
      </p:sp>
      <p:sp>
        <p:nvSpPr>
          <p:cNvPr id="8197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95813" y="4919663"/>
            <a:ext cx="38877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325"/>
              </a:lnSpc>
            </a:pPr>
            <a:r>
              <a:rPr lang="ru-RU" altLang="sr-Latn-RS" sz="5200">
                <a:solidFill>
                  <a:srgbClr val="404040"/>
                </a:solidFill>
                <a:latin typeface="CNAGBP+Now-Regular" charset="-18"/>
              </a:rPr>
              <a:t>lunch boxes</a:t>
            </a:r>
          </a:p>
          <a:p>
            <a:pPr eaLnBrk="1" hangingPunct="1">
              <a:lnSpc>
                <a:spcPts val="6325"/>
              </a:lnSpc>
              <a:spcBef>
                <a:spcPts val="5475"/>
              </a:spcBef>
            </a:pPr>
            <a:r>
              <a:rPr lang="ru-RU" altLang="sr-Latn-RS" sz="5200">
                <a:solidFill>
                  <a:srgbClr val="404040"/>
                </a:solidFill>
                <a:latin typeface="CNAGBP+Now-Regular" charset="-18"/>
              </a:rPr>
              <a:t>soup bowls</a:t>
            </a:r>
          </a:p>
          <a:p>
            <a:pPr eaLnBrk="1" hangingPunct="1">
              <a:lnSpc>
                <a:spcPts val="6325"/>
              </a:lnSpc>
              <a:spcBef>
                <a:spcPts val="5475"/>
              </a:spcBef>
            </a:pPr>
            <a:r>
              <a:rPr lang="ru-RU" altLang="sr-Latn-RS" sz="5200">
                <a:solidFill>
                  <a:srgbClr val="404040"/>
                </a:solidFill>
                <a:latin typeface="CNAGBP+Now-Regular" charset="-18"/>
              </a:rPr>
              <a:t>cutlery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9219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607925" y="2859088"/>
            <a:ext cx="23558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6488"/>
              </a:lnSpc>
            </a:pPr>
            <a:r>
              <a:rPr lang="ru-RU" altLang="sr-Latn-RS" sz="5300">
                <a:solidFill>
                  <a:srgbClr val="404040"/>
                </a:solidFill>
                <a:latin typeface="CNAGBP+Now-Regular" charset="-18"/>
              </a:rPr>
              <a:t>cutlery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5302250" y="6196013"/>
            <a:ext cx="3462338" cy="862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6489"/>
              </a:lnSpc>
              <a:defRPr/>
            </a:pPr>
            <a:r>
              <a:rPr sz="53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soup </a:t>
            </a:r>
            <a:r>
              <a:rPr sz="53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bowl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4954250" y="8166100"/>
            <a:ext cx="3230563" cy="2082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147"/>
              </a:lnSpc>
              <a:defRPr/>
            </a:pPr>
            <a:r>
              <a:rPr sz="4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lunch </a:t>
            </a:r>
            <a:r>
              <a:rPr sz="4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box</a:t>
            </a:r>
            <a:r>
              <a:rPr sz="4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 +</a:t>
            </a:r>
          </a:p>
          <a:p>
            <a:pPr marL="375642" fontAlgn="auto">
              <a:lnSpc>
                <a:spcPts val="5147"/>
              </a:lnSpc>
              <a:spcBef>
                <a:spcPts val="377"/>
              </a:spcBef>
              <a:defRPr/>
            </a:pPr>
            <a:r>
              <a:rPr sz="4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your</a:t>
            </a:r>
            <a:r>
              <a:rPr sz="4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 </a:t>
            </a:r>
            <a:r>
              <a:rPr sz="4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own</a:t>
            </a:r>
          </a:p>
          <a:p>
            <a:pPr marL="678060" fontAlgn="auto">
              <a:lnSpc>
                <a:spcPts val="5147"/>
              </a:lnSpc>
              <a:spcBef>
                <a:spcPts val="377"/>
              </a:spcBef>
              <a:defRPr/>
            </a:pPr>
            <a:r>
              <a:rPr sz="4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design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26988" y="8694738"/>
            <a:ext cx="6116637" cy="15509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769"/>
              </a:lnSpc>
              <a:defRPr/>
            </a:pPr>
            <a:r>
              <a:rPr sz="475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plastic bottle 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+</a:t>
            </a:r>
            <a:r>
              <a:rPr sz="4750" spc="-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 </a:t>
            </a:r>
            <a:r>
              <a:rPr sz="47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your</a:t>
            </a:r>
          </a:p>
          <a:p>
            <a:pPr fontAlgn="auto">
              <a:lnSpc>
                <a:spcPts val="5769"/>
              </a:lnSpc>
              <a:spcBef>
                <a:spcPts val="328"/>
              </a:spcBef>
              <a:defRPr/>
            </a:pPr>
            <a:r>
              <a:rPr sz="475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own</a:t>
            </a: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 </a:t>
            </a:r>
            <a:r>
              <a:rPr sz="475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design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0243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438" y="344488"/>
            <a:ext cx="6084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CIEKSH+Raleway" charset="-18"/>
              </a:rPr>
              <a:t>OUR TEAM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1267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7750" y="1030288"/>
            <a:ext cx="36655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575"/>
              </a:lnSpc>
            </a:pPr>
            <a:r>
              <a:rPr lang="ru-RU" altLang="sr-Latn-RS" sz="9000">
                <a:solidFill>
                  <a:srgbClr val="404040"/>
                </a:solidFill>
                <a:latin typeface="CIEKSH+Raleway" charset="-18"/>
              </a:rPr>
              <a:t>STAFF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2055813" y="3092450"/>
            <a:ext cx="5484812" cy="546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ts val="5805"/>
              </a:lnSpc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workers in shop</a:t>
            </a:r>
          </a:p>
          <a:p>
            <a:pPr fontAlgn="auto">
              <a:lnSpc>
                <a:spcPts val="5805"/>
              </a:lnSpc>
              <a:spcBef>
                <a:spcPts val="39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warehouser</a:t>
            </a:r>
          </a:p>
          <a:p>
            <a:pPr fontAlgn="auto">
              <a:lnSpc>
                <a:spcPts val="5805"/>
              </a:lnSpc>
              <a:spcBef>
                <a:spcPts val="34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manager</a:t>
            </a:r>
          </a:p>
          <a:p>
            <a:pPr fontAlgn="auto">
              <a:lnSpc>
                <a:spcPts val="5805"/>
              </a:lnSpc>
              <a:spcBef>
                <a:spcPts val="39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accountant</a:t>
            </a:r>
          </a:p>
          <a:p>
            <a:pPr fontAlgn="auto">
              <a:lnSpc>
                <a:spcPts val="5805"/>
              </a:lnSpc>
              <a:spcBef>
                <a:spcPts val="34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administrator</a:t>
            </a:r>
          </a:p>
          <a:p>
            <a:pPr fontAlgn="auto">
              <a:lnSpc>
                <a:spcPts val="5805"/>
              </a:lnSpc>
              <a:spcBef>
                <a:spcPts val="39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marketing expert</a:t>
            </a:r>
          </a:p>
          <a:p>
            <a:pPr fontAlgn="auto">
              <a:lnSpc>
                <a:spcPts val="5805"/>
              </a:lnSpc>
              <a:spcBef>
                <a:spcPts val="344"/>
              </a:spcBef>
              <a:defRPr/>
            </a:pPr>
            <a:r>
              <a:rPr sz="47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4040"/>
                </a:solidFill>
                <a:latin typeface="CNAGBP+Now-Regular"/>
                <a:cs typeface="CNAGBP+Now-Regular"/>
                <a:sym typeface="Wingdings"/>
              </a:rPr>
              <a:t>computer scientist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464</Words>
  <Application>Microsoft Office PowerPoint</Application>
  <PresentationFormat>Prilagođeno</PresentationFormat>
  <Paragraphs>152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3" baseType="lpstr">
      <vt:lpstr>GSFIAH+Now-Regular</vt:lpstr>
      <vt:lpstr>OIAWWW+Now-Regular</vt:lpstr>
      <vt:lpstr>RKJPJR+Raleway</vt:lpstr>
      <vt:lpstr>Arial</vt:lpstr>
      <vt:lpstr>CNAGBP+Now-Regular</vt:lpstr>
      <vt:lpstr>CIEKSH+Raleway</vt:lpstr>
      <vt:lpstr>Wingdings</vt:lpstr>
      <vt:lpstr>RBWWUE+Raleway</vt:lpstr>
      <vt:lpstr>FFJRVN+Raleway</vt:lpstr>
      <vt:lpstr>Calibri</vt:lpstr>
      <vt:lpstr>QCEBAK+Now-Regular</vt:lpstr>
      <vt:lpstr>Theme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subject/>
  <dc:creator>Administrator</dc:creator>
  <cp:keywords/>
  <dc:description/>
  <cp:lastModifiedBy>Korisnik</cp:lastModifiedBy>
  <cp:revision>2</cp:revision>
  <cp:lastPrinted>1601-01-01T00:00:00Z</cp:lastPrinted>
  <dcterms:created xsi:type="dcterms:W3CDTF">1601-01-01T00:00:00Z</dcterms:created>
  <dcterms:modified xsi:type="dcterms:W3CDTF">2023-04-11T19:38:48Z</dcterms:modified>
  <cp:category/>
</cp:coreProperties>
</file>